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2" r:id="rId2"/>
    <p:sldId id="284" r:id="rId3"/>
    <p:sldId id="300" r:id="rId4"/>
    <p:sldId id="285" r:id="rId5"/>
    <p:sldId id="286" r:id="rId6"/>
    <p:sldId id="298" r:id="rId7"/>
    <p:sldId id="287" r:id="rId8"/>
    <p:sldId id="288" r:id="rId9"/>
    <p:sldId id="289" r:id="rId10"/>
    <p:sldId id="291" r:id="rId11"/>
    <p:sldId id="301" r:id="rId12"/>
    <p:sldId id="299" r:id="rId13"/>
    <p:sldId id="290" r:id="rId14"/>
    <p:sldId id="292" r:id="rId15"/>
    <p:sldId id="293" r:id="rId16"/>
    <p:sldId id="294" r:id="rId17"/>
    <p:sldId id="295" r:id="rId18"/>
    <p:sldId id="296" r:id="rId19"/>
    <p:sldId id="297" r:id="rId20"/>
    <p:sldId id="302" r:id="rId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FFFFFF"/>
    <a:srgbClr val="B3B5A7"/>
    <a:srgbClr val="CDCFC4"/>
    <a:srgbClr val="000000"/>
    <a:srgbClr val="DD8694"/>
    <a:srgbClr val="006983"/>
    <a:srgbClr val="822433"/>
    <a:srgbClr val="002839"/>
    <a:srgbClr val="8D98A1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22" autoAdjust="0"/>
  </p:normalViewPr>
  <p:slideViewPr>
    <p:cSldViewPr snapToGrid="0" showGuides="1">
      <p:cViewPr varScale="1">
        <p:scale>
          <a:sx n="99" d="100"/>
          <a:sy n="99" d="100"/>
        </p:scale>
        <p:origin x="90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72A38B-F9FA-4036-A084-652409E98F08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a-DK" dirty="0" err="1"/>
              <a:t>Click</a:t>
            </a:r>
            <a:r>
              <a:rPr lang="da-DK" dirty="0"/>
              <a:t> to </a:t>
            </a:r>
            <a:r>
              <a:rPr lang="da-DK" dirty="0" err="1"/>
              <a:t>edit</a:t>
            </a:r>
            <a:r>
              <a:rPr lang="da-DK" dirty="0"/>
              <a:t> Master </a:t>
            </a:r>
            <a:r>
              <a:rPr lang="da-DK" dirty="0" err="1"/>
              <a:t>text</a:t>
            </a:r>
            <a:r>
              <a:rPr lang="da-DK" dirty="0"/>
              <a:t> styles</a:t>
            </a:r>
          </a:p>
          <a:p>
            <a:pPr lvl="1"/>
            <a:r>
              <a:rPr lang="da-DK" dirty="0"/>
              <a:t>Second </a:t>
            </a:r>
            <a:r>
              <a:rPr lang="da-DK" dirty="0" err="1"/>
              <a:t>level</a:t>
            </a:r>
            <a:endParaRPr lang="da-DK" dirty="0"/>
          </a:p>
          <a:p>
            <a:pPr lvl="2"/>
            <a:r>
              <a:rPr lang="da-DK" dirty="0"/>
              <a:t>Third </a:t>
            </a:r>
            <a:r>
              <a:rPr lang="da-DK" dirty="0" err="1"/>
              <a:t>level</a:t>
            </a:r>
            <a:endParaRPr lang="da-DK" dirty="0"/>
          </a:p>
          <a:p>
            <a:pPr lvl="3"/>
            <a:r>
              <a:rPr lang="da-DK" dirty="0" err="1"/>
              <a:t>Fourth</a:t>
            </a:r>
            <a:r>
              <a:rPr lang="da-DK" dirty="0"/>
              <a:t> </a:t>
            </a:r>
            <a:r>
              <a:rPr lang="da-DK" dirty="0" err="1"/>
              <a:t>level</a:t>
            </a:r>
            <a:endParaRPr lang="da-DK" dirty="0"/>
          </a:p>
          <a:p>
            <a:pPr lvl="4"/>
            <a:r>
              <a:rPr lang="da-DK" dirty="0"/>
              <a:t>Fifth </a:t>
            </a:r>
            <a:r>
              <a:rPr lang="da-DK" dirty="0" err="1"/>
              <a:t>level</a:t>
            </a:r>
            <a:endParaRPr lang="da-D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a-D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436F85-577F-4A92-A47F-D540A2BCC821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78091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slidebille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dsholder til no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Pladsholder til slide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183272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91736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2832788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42743020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5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1300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6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8048000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7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5319226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8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705416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9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803907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10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870383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11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946007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12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7789237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13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00032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14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6756995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15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7341957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16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65045880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17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90452466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18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2464136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19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9806912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436F85-577F-4A92-A47F-D540A2BCC821}" type="slidenum">
              <a:rPr lang="da-DK" smtClean="0"/>
              <a:t>20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2675737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emf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r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rimaryColor"/>
          <p:cNvSpPr/>
          <p:nvPr userDrawn="1"/>
        </p:nvSpPr>
        <p:spPr>
          <a:xfrm>
            <a:off x="0" y="-1"/>
            <a:ext cx="12192000" cy="6854825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11" name="SecondaryColor"/>
          <p:cNvSpPr/>
          <p:nvPr userDrawn="1"/>
        </p:nvSpPr>
        <p:spPr>
          <a:xfrm>
            <a:off x="0" y="5475600"/>
            <a:ext cx="12192002" cy="1382400"/>
          </a:xfrm>
          <a:prstGeom prst="rect">
            <a:avLst/>
          </a:prstGeom>
          <a:solidFill>
            <a:srgbClr val="002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002839"/>
              </a:solidFill>
            </a:endParaRPr>
          </a:p>
        </p:txBody>
      </p:sp>
      <p:pic>
        <p:nvPicPr>
          <p:cNvPr id="16" name="Femte element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91"/>
          <a:stretch/>
        </p:blipFill>
        <p:spPr>
          <a:xfrm>
            <a:off x="3021340" y="45958"/>
            <a:ext cx="8883323" cy="5380808"/>
          </a:xfrm>
          <a:prstGeom prst="rect">
            <a:avLst/>
          </a:prstGeom>
        </p:spPr>
      </p:pic>
      <p:sp>
        <p:nvSpPr>
          <p:cNvPr id="12" name="Institutlinje"/>
          <p:cNvSpPr/>
          <p:nvPr userDrawn="1"/>
        </p:nvSpPr>
        <p:spPr>
          <a:xfrm>
            <a:off x="0" y="5420181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>
          <a:xfrm>
            <a:off x="765176" y="5822388"/>
            <a:ext cx="6408510" cy="665532"/>
          </a:xfrm>
        </p:spPr>
        <p:txBody>
          <a:bodyPr anchor="t" anchorCtr="0"/>
          <a:lstStyle>
            <a:lvl1pPr algn="l">
              <a:lnSpc>
                <a:spcPct val="110000"/>
              </a:lnSpc>
              <a:defRPr sz="2000"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4" name="Date Placeholder 3" hidden="1"/>
          <p:cNvSpPr>
            <a:spLocks noGrp="1"/>
          </p:cNvSpPr>
          <p:nvPr>
            <p:ph type="dt" sz="half" idx="10"/>
          </p:nvPr>
        </p:nvSpPr>
        <p:spPr>
          <a:xfrm>
            <a:off x="760939" y="6489700"/>
            <a:ext cx="2820461" cy="365125"/>
          </a:xfrm>
        </p:spPr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5" name="Footer Placeholder 4" hidden="1"/>
          <p:cNvSpPr>
            <a:spLocks noGrp="1"/>
          </p:cNvSpPr>
          <p:nvPr>
            <p:ph type="ftr" sz="quarter" idx="11"/>
          </p:nvPr>
        </p:nvSpPr>
        <p:spPr>
          <a:xfrm>
            <a:off x="4038600" y="6489700"/>
            <a:ext cx="4114800" cy="365125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6" name="Slide Number Placeholder 5" hidden="1"/>
          <p:cNvSpPr>
            <a:spLocks noGrp="1"/>
          </p:cNvSpPr>
          <p:nvPr>
            <p:ph type="sldNum" sz="quarter" idx="12"/>
          </p:nvPr>
        </p:nvSpPr>
        <p:spPr>
          <a:xfrm>
            <a:off x="8610600" y="6489700"/>
            <a:ext cx="2743200" cy="365125"/>
          </a:xfrm>
        </p:spPr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  <p:pic>
        <p:nvPicPr>
          <p:cNvPr id="14" name="(n) 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5" y="571522"/>
            <a:ext cx="615927" cy="615927"/>
          </a:xfrm>
          <a:prstGeom prst="rect">
            <a:avLst/>
          </a:prstGeom>
        </p:spPr>
      </p:pic>
      <p:sp>
        <p:nvSpPr>
          <p:cNvPr id="10" name="LogoPPT"/>
          <p:cNvSpPr/>
          <p:nvPr userDrawn="1"/>
        </p:nvSpPr>
        <p:spPr>
          <a:xfrm>
            <a:off x="9421200" y="5810400"/>
            <a:ext cx="2433600" cy="72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3" name="LogoPPT_bmkArt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2933" y="5810400"/>
            <a:ext cx="2431867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338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1 indhold - farv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15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7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Text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pic>
        <p:nvPicPr>
          <p:cNvPr id="16" name="(n)W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258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1 indhold -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714070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3 indhold - femte el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28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7" name="Title"/>
          <p:cNvSpPr>
            <a:spLocks noGrp="1"/>
          </p:cNvSpPr>
          <p:nvPr>
            <p:ph type="title"/>
          </p:nvPr>
        </p:nvSpPr>
        <p:spPr>
          <a:xfrm>
            <a:off x="760939" y="356552"/>
            <a:ext cx="8152874" cy="100176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Text"/>
          <p:cNvSpPr>
            <a:spLocks noGrp="1"/>
          </p:cNvSpPr>
          <p:nvPr>
            <p:ph idx="1"/>
          </p:nvPr>
        </p:nvSpPr>
        <p:spPr>
          <a:xfrm>
            <a:off x="765175" y="1638696"/>
            <a:ext cx="6984000" cy="48240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pic>
        <p:nvPicPr>
          <p:cNvPr id="36" name="Billede 3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847" y="968429"/>
            <a:ext cx="4870271" cy="4955993"/>
          </a:xfrm>
          <a:prstGeom prst="rect">
            <a:avLst/>
          </a:prstGeom>
        </p:spPr>
      </p:pic>
      <p:pic>
        <p:nvPicPr>
          <p:cNvPr id="37" name="(n)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0176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2 indhold -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765175" y="1638696"/>
            <a:ext cx="5148264" cy="4823986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8" name="Pladsholder til indhold 3"/>
          <p:cNvSpPr>
            <a:spLocks noGrp="1"/>
          </p:cNvSpPr>
          <p:nvPr>
            <p:ph sz="quarter" idx="13"/>
          </p:nvPr>
        </p:nvSpPr>
        <p:spPr>
          <a:xfrm>
            <a:off x="6269038" y="1638300"/>
            <a:ext cx="5148788" cy="4824396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3395516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/2 indhold - farv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13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14" name="(n)W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  <p:sp>
        <p:nvSpPr>
          <p:cNvPr id="7" name="Title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en-GB" dirty="0"/>
          </a:p>
        </p:txBody>
      </p:sp>
      <p:sp>
        <p:nvSpPr>
          <p:cNvPr id="3" name="Text"/>
          <p:cNvSpPr>
            <a:spLocks noGrp="1"/>
          </p:cNvSpPr>
          <p:nvPr>
            <p:ph idx="1"/>
          </p:nvPr>
        </p:nvSpPr>
        <p:spPr>
          <a:xfrm>
            <a:off x="765175" y="1638696"/>
            <a:ext cx="5148264" cy="482398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en-GB" dirty="0"/>
          </a:p>
        </p:txBody>
      </p:sp>
      <p:sp>
        <p:nvSpPr>
          <p:cNvPr id="8" name="Text"/>
          <p:cNvSpPr>
            <a:spLocks noGrp="1"/>
          </p:cNvSpPr>
          <p:nvPr>
            <p:ph sz="quarter" idx="13"/>
          </p:nvPr>
        </p:nvSpPr>
        <p:spPr>
          <a:xfrm>
            <a:off x="6269038" y="1638300"/>
            <a:ext cx="5148788" cy="482439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en-GB" dirty="0"/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231463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 tekst - 1/2 bille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vid baggrund"/>
          <p:cNvSpPr/>
          <p:nvPr userDrawn="1"/>
        </p:nvSpPr>
        <p:spPr>
          <a:xfrm>
            <a:off x="5981700" y="0"/>
            <a:ext cx="6210299" cy="6800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6" name="PrimaryColor"/>
          <p:cNvSpPr/>
          <p:nvPr userDrawn="1"/>
        </p:nvSpPr>
        <p:spPr>
          <a:xfrm>
            <a:off x="-1" y="0"/>
            <a:ext cx="6019035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760939" y="356552"/>
            <a:ext cx="5152499" cy="100176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16" name="Text"/>
          <p:cNvSpPr>
            <a:spLocks noGrp="1"/>
          </p:cNvSpPr>
          <p:nvPr>
            <p:ph type="body" sz="quarter" idx="14"/>
          </p:nvPr>
        </p:nvSpPr>
        <p:spPr>
          <a:xfrm>
            <a:off x="765174" y="1638300"/>
            <a:ext cx="4797425" cy="482439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12" name="Pladsholder til billede 3"/>
          <p:cNvSpPr>
            <a:spLocks noGrp="1"/>
          </p:cNvSpPr>
          <p:nvPr>
            <p:ph type="pic" sz="quarter" idx="13"/>
          </p:nvPr>
        </p:nvSpPr>
        <p:spPr>
          <a:xfrm>
            <a:off x="5981700" y="0"/>
            <a:ext cx="6210299" cy="6800400"/>
          </a:xfrm>
          <a:noFill/>
        </p:spPr>
        <p:txBody>
          <a:bodyPr tIns="648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r>
              <a:rPr lang="da-DK" smtClean="0"/>
              <a:t>Klik på ikonet for at tilføje et billede</a:t>
            </a:r>
            <a:endParaRPr lang="da-DK" dirty="0"/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13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19" name="(n)W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4954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/2 tekst - bomærk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econd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2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002839"/>
              </a:solidFill>
            </a:endParaRPr>
          </a:p>
        </p:txBody>
      </p:sp>
      <p:sp>
        <p:nvSpPr>
          <p:cNvPr id="6" name="PrimaryColor"/>
          <p:cNvSpPr/>
          <p:nvPr userDrawn="1"/>
        </p:nvSpPr>
        <p:spPr>
          <a:xfrm>
            <a:off x="-1" y="0"/>
            <a:ext cx="6019035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760939" y="356552"/>
            <a:ext cx="5152499" cy="100176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16" name="Text"/>
          <p:cNvSpPr>
            <a:spLocks noGrp="1"/>
          </p:cNvSpPr>
          <p:nvPr>
            <p:ph type="body" sz="quarter" idx="14"/>
          </p:nvPr>
        </p:nvSpPr>
        <p:spPr>
          <a:xfrm>
            <a:off x="765174" y="1638300"/>
            <a:ext cx="4797425" cy="4824396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li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13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21" name="(n)W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  <p:pic>
        <p:nvPicPr>
          <p:cNvPr id="12" name="Picture 5" hidden="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1389427"/>
            <a:ext cx="3827150" cy="3827150"/>
          </a:xfrm>
          <a:prstGeom prst="rect">
            <a:avLst/>
          </a:prstGeom>
        </p:spPr>
      </p:pic>
      <p:sp>
        <p:nvSpPr>
          <p:cNvPr id="15" name="LogoN"/>
          <p:cNvSpPr/>
          <p:nvPr userDrawn="1"/>
        </p:nvSpPr>
        <p:spPr>
          <a:xfrm>
            <a:off x="7236000" y="1357200"/>
            <a:ext cx="3906000" cy="3906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7" name="LogoN_bmkArt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000" y="1357200"/>
            <a:ext cx="3906000" cy="3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0180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fors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20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760939" y="1357200"/>
            <a:ext cx="10656362" cy="1911600"/>
          </a:xfrm>
        </p:spPr>
        <p:txBody>
          <a:bodyPr/>
          <a:lstStyle>
            <a:lvl1pPr>
              <a:defRPr sz="6600" spc="600" baseline="0"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13" name="Text"/>
          <p:cNvSpPr>
            <a:spLocks noGrp="1"/>
          </p:cNvSpPr>
          <p:nvPr>
            <p:ph sz="quarter" idx="13"/>
          </p:nvPr>
        </p:nvSpPr>
        <p:spPr>
          <a:xfrm>
            <a:off x="765176" y="3560400"/>
            <a:ext cx="10652124" cy="273600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pic>
        <p:nvPicPr>
          <p:cNvPr id="15" name="(n)W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9239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forside - billede 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dsholder til billede 3"/>
          <p:cNvSpPr>
            <a:spLocks noGrp="1"/>
          </p:cNvSpPr>
          <p:nvPr>
            <p:ph type="pic" sz="quarter" idx="14" hasCustomPrompt="1"/>
          </p:nvPr>
        </p:nvSpPr>
        <p:spPr>
          <a:xfrm>
            <a:off x="0" y="0"/>
            <a:ext cx="12191999" cy="6800400"/>
          </a:xfrm>
          <a:solidFill>
            <a:schemeClr val="bg1"/>
          </a:solidFill>
        </p:spPr>
        <p:txBody>
          <a:bodyPr lIns="3996000" tIns="0" rIns="0" anchor="ctr" anchorCtr="0"/>
          <a:lstStyle>
            <a:lvl1pPr marL="0" indent="0" algn="ctr">
              <a:buNone/>
              <a:defRPr sz="1800" baseline="0"/>
            </a:lvl1pPr>
          </a:lstStyle>
          <a:p>
            <a:r>
              <a:rPr lang="da-DK" dirty="0"/>
              <a:t>Klik på ikonet for at tilføje et billede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0939" y="1357312"/>
            <a:ext cx="10656362" cy="1910143"/>
          </a:xfrm>
        </p:spPr>
        <p:txBody>
          <a:bodyPr/>
          <a:lstStyle>
            <a:lvl1pPr>
              <a:defRPr sz="6600" spc="600" baseline="0">
                <a:solidFill>
                  <a:schemeClr val="tx1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13" name="Pladsholder til indhold 2"/>
          <p:cNvSpPr>
            <a:spLocks noGrp="1"/>
          </p:cNvSpPr>
          <p:nvPr>
            <p:ph sz="quarter" idx="13"/>
          </p:nvPr>
        </p:nvSpPr>
        <p:spPr>
          <a:xfrm>
            <a:off x="765176" y="3560064"/>
            <a:ext cx="10652124" cy="2734374"/>
          </a:xfrm>
        </p:spPr>
        <p:txBody>
          <a:bodyPr/>
          <a:lstStyle/>
          <a:p>
            <a:pPr lvl="0"/>
            <a:r>
              <a:rPr lang="da-DK" smtClean="0"/>
              <a:t>Klik for at redigere i master</a:t>
            </a:r>
          </a:p>
          <a:p>
            <a:pPr lvl="1"/>
            <a:r>
              <a:rPr lang="da-DK" smtClean="0"/>
              <a:t>Andet niveau</a:t>
            </a:r>
          </a:p>
          <a:p>
            <a:pPr lvl="2"/>
            <a:r>
              <a:rPr lang="da-DK" smtClean="0"/>
              <a:t>Tredje niveau</a:t>
            </a:r>
          </a:p>
          <a:p>
            <a:pPr lvl="3"/>
            <a:r>
              <a:rPr lang="da-DK" smtClean="0"/>
              <a:t>Fjerde niveau</a:t>
            </a:r>
          </a:p>
          <a:p>
            <a:pPr lvl="4"/>
            <a:r>
              <a:rPr lang="da-DK" smtClean="0"/>
              <a:t>Femte niveau</a:t>
            </a:r>
            <a:endParaRPr lang="da-DK" dirty="0"/>
          </a:p>
        </p:txBody>
      </p:sp>
      <p:sp>
        <p:nvSpPr>
          <p:cNvPr id="3" name="Pladsholder til dato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4" name="Pladsholder til sidefod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Pladsholder til slide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20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14" name="(n)W"/>
          <p:cNvSpPr>
            <a:spLocks noGrp="1"/>
          </p:cNvSpPr>
          <p:nvPr>
            <p:ph type="body" sz="quarter" idx="15" hasCustomPrompt="1"/>
          </p:nvPr>
        </p:nvSpPr>
        <p:spPr>
          <a:xfrm>
            <a:off x="151200" y="150990"/>
            <a:ext cx="615600" cy="61560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 sz="100"/>
            </a:lvl1pPr>
          </a:lstStyle>
          <a:p>
            <a:pPr lvl="0"/>
            <a:r>
              <a:rPr lang="da-DK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0834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forside - femte el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pic>
        <p:nvPicPr>
          <p:cNvPr id="34" name="Billede 3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842" y="1155799"/>
            <a:ext cx="5746539" cy="5394127"/>
          </a:xfrm>
          <a:prstGeom prst="rect">
            <a:avLst/>
          </a:prstGeom>
        </p:spPr>
      </p:pic>
      <p:sp>
        <p:nvSpPr>
          <p:cNvPr id="12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755606" y="1659452"/>
            <a:ext cx="7416000" cy="2168975"/>
          </a:xfrm>
        </p:spPr>
        <p:txBody>
          <a:bodyPr anchor="b"/>
          <a:lstStyle>
            <a:lvl1pPr>
              <a:defRPr sz="4500" spc="450" baseline="0"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Text"/>
          <p:cNvSpPr>
            <a:spLocks noGrp="1"/>
          </p:cNvSpPr>
          <p:nvPr>
            <p:ph type="body" idx="1"/>
          </p:nvPr>
        </p:nvSpPr>
        <p:spPr>
          <a:xfrm>
            <a:off x="765174" y="3831570"/>
            <a:ext cx="7416000" cy="1202158"/>
          </a:xfrm>
        </p:spPr>
        <p:txBody>
          <a:bodyPr/>
          <a:lstStyle>
            <a:lvl1pPr marL="0" indent="0">
              <a:buNone/>
              <a:defRPr sz="2400" i="1" spc="200" baseline="0">
                <a:solidFill>
                  <a:srgbClr val="FFFFF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 smtClean="0"/>
              <a:t>Klik for at redigere i master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pic>
        <p:nvPicPr>
          <p:cNvPr id="35" name="(n)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 - femte elemen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pic>
        <p:nvPicPr>
          <p:cNvPr id="34" name="Billede 3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413" y="75272"/>
            <a:ext cx="6991093" cy="4940118"/>
          </a:xfrm>
          <a:prstGeom prst="rect">
            <a:avLst/>
          </a:prstGeom>
        </p:spPr>
      </p:pic>
      <p:sp>
        <p:nvSpPr>
          <p:cNvPr id="10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760939" y="3345937"/>
            <a:ext cx="5508099" cy="100176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8" name="Text"/>
          <p:cNvSpPr>
            <a:spLocks noGrp="1"/>
          </p:cNvSpPr>
          <p:nvPr>
            <p:ph type="body" sz="quarter" idx="13" hasCustomPrompt="1"/>
          </p:nvPr>
        </p:nvSpPr>
        <p:spPr>
          <a:xfrm>
            <a:off x="1989826" y="4550252"/>
            <a:ext cx="9428000" cy="1912444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i="1" spc="200" baseline="0">
                <a:solidFill>
                  <a:srgbClr val="FFFFFF"/>
                </a:solidFill>
              </a:defRPr>
            </a:lvl1pPr>
            <a:lvl2pPr marL="187200" indent="-187200">
              <a:defRPr sz="2000">
                <a:solidFill>
                  <a:srgbClr val="FFFFFF"/>
                </a:solidFill>
              </a:defRPr>
            </a:lvl2pPr>
            <a:lvl3pPr marL="367200" indent="-180000">
              <a:defRPr sz="1800"/>
            </a:lvl3pPr>
            <a:lvl4pPr marL="540000" indent="-172800">
              <a:defRPr sz="1600"/>
            </a:lvl4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pic>
        <p:nvPicPr>
          <p:cNvPr id="35" name="(n)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5781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pic>
        <p:nvPicPr>
          <p:cNvPr id="19" name="Billede 1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92" b="7163"/>
          <a:stretch/>
        </p:blipFill>
        <p:spPr>
          <a:xfrm>
            <a:off x="6880143" y="2199409"/>
            <a:ext cx="5305995" cy="4595091"/>
          </a:xfrm>
          <a:prstGeom prst="rect">
            <a:avLst/>
          </a:prstGeom>
        </p:spPr>
      </p:pic>
      <p:sp>
        <p:nvSpPr>
          <p:cNvPr id="6" name="Title"/>
          <p:cNvSpPr>
            <a:spLocks noGrp="1"/>
          </p:cNvSpPr>
          <p:nvPr>
            <p:ph type="title"/>
          </p:nvPr>
        </p:nvSpPr>
        <p:spPr>
          <a:xfrm>
            <a:off x="759600" y="3344400"/>
            <a:ext cx="5508000" cy="100176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11" name="Text"/>
          <p:cNvSpPr>
            <a:spLocks noGrp="1"/>
          </p:cNvSpPr>
          <p:nvPr>
            <p:ph type="body" sz="quarter" idx="13" hasCustomPrompt="1"/>
          </p:nvPr>
        </p:nvSpPr>
        <p:spPr>
          <a:xfrm>
            <a:off x="1989826" y="4550252"/>
            <a:ext cx="9428000" cy="1912444"/>
          </a:xfrm>
        </p:spPr>
        <p:txBody>
          <a:bodyPr/>
          <a:lstStyle>
            <a:lvl1pPr marL="0" indent="0">
              <a:buFont typeface="Arial" panose="020B0604020202020204" pitchFamily="34" charset="0"/>
              <a:buChar char="​"/>
              <a:defRPr i="1" spc="200" baseline="0">
                <a:solidFill>
                  <a:srgbClr val="FFFFFF"/>
                </a:solidFill>
              </a:defRPr>
            </a:lvl1pPr>
            <a:lvl2pPr marL="187200" indent="-187200">
              <a:defRPr sz="2000">
                <a:solidFill>
                  <a:srgbClr val="FFFFFF"/>
                </a:solidFill>
              </a:defRPr>
            </a:lvl2pPr>
            <a:lvl3pPr marL="367200" indent="-180000">
              <a:defRPr sz="1800"/>
            </a:lvl3pPr>
            <a:lvl4pPr marL="540000" indent="-172800">
              <a:defRPr sz="1600"/>
            </a:lvl4pPr>
          </a:lstStyle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20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12" name="(n)W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249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tort bille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vid baggrund"/>
          <p:cNvSpPr/>
          <p:nvPr userDrawn="1"/>
        </p:nvSpPr>
        <p:spPr>
          <a:xfrm>
            <a:off x="0" y="0"/>
            <a:ext cx="12192000" cy="6800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7" name="Pladsholder til dato 6" hidden="1"/>
          <p:cNvSpPr>
            <a:spLocks noGrp="1"/>
          </p:cNvSpPr>
          <p:nvPr>
            <p:ph type="dt" sz="half" idx="10"/>
          </p:nvPr>
        </p:nvSpPr>
        <p:spPr>
          <a:xfrm>
            <a:off x="838200" y="7118350"/>
            <a:ext cx="2743200" cy="365125"/>
          </a:xfrm>
        </p:spPr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8" name="Pladsholder til sidefod 7" hidden="1"/>
          <p:cNvSpPr>
            <a:spLocks noGrp="1"/>
          </p:cNvSpPr>
          <p:nvPr>
            <p:ph type="ftr" sz="quarter" idx="11"/>
          </p:nvPr>
        </p:nvSpPr>
        <p:spPr>
          <a:xfrm>
            <a:off x="4038600" y="7118350"/>
            <a:ext cx="4114800" cy="365125"/>
          </a:xfrm>
        </p:spPr>
        <p:txBody>
          <a:bodyPr/>
          <a:lstStyle/>
          <a:p>
            <a:endParaRPr lang="da-DK" dirty="0"/>
          </a:p>
        </p:txBody>
      </p:sp>
      <p:sp>
        <p:nvSpPr>
          <p:cNvPr id="9" name="Pladsholder til slidenummer 8" hidden="1"/>
          <p:cNvSpPr>
            <a:spLocks noGrp="1"/>
          </p:cNvSpPr>
          <p:nvPr>
            <p:ph type="sldNum" sz="quarter" idx="12"/>
          </p:nvPr>
        </p:nvSpPr>
        <p:spPr>
          <a:xfrm>
            <a:off x="8610600" y="7118350"/>
            <a:ext cx="2743200" cy="365125"/>
          </a:xfrm>
        </p:spPr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11" name="Pladsholder til billede 1"/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00400"/>
          </a:xfrm>
          <a:noFill/>
        </p:spPr>
        <p:txBody>
          <a:bodyPr tIns="648000" anchor="ctr" anchorCtr="0"/>
          <a:lstStyle>
            <a:lvl1pPr marL="0" indent="0" algn="ctr">
              <a:buNone/>
              <a:defRPr sz="1800" baseline="0">
                <a:solidFill>
                  <a:schemeClr val="tx1"/>
                </a:solidFill>
              </a:defRPr>
            </a:lvl1pPr>
          </a:lstStyle>
          <a:p>
            <a:r>
              <a:rPr lang="da-DK" dirty="0"/>
              <a:t>Klik på ikonet og indsæt billede</a:t>
            </a:r>
          </a:p>
        </p:txBody>
      </p:sp>
      <p:sp>
        <p:nvSpPr>
          <p:cNvPr id="20" name="(n)W"/>
          <p:cNvSpPr>
            <a:spLocks noGrp="1"/>
          </p:cNvSpPr>
          <p:nvPr>
            <p:ph type="body" sz="quarter" idx="15" hasCustomPrompt="1"/>
          </p:nvPr>
        </p:nvSpPr>
        <p:spPr>
          <a:xfrm>
            <a:off x="151200" y="150990"/>
            <a:ext cx="615600" cy="615600"/>
          </a:xfrm>
          <a:blipFill>
            <a:blip r:embed="rId2"/>
            <a:stretch>
              <a:fillRect/>
            </a:stretch>
          </a:blipFill>
        </p:spPr>
        <p:txBody>
          <a:bodyPr/>
          <a:lstStyle>
            <a:lvl1pPr marL="0" indent="0">
              <a:buFontTx/>
              <a:buNone/>
              <a:defRPr sz="100"/>
            </a:lvl1pPr>
          </a:lstStyle>
          <a:p>
            <a:pPr lvl="0"/>
            <a:r>
              <a:rPr lang="da-DK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39768170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lutning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rimaryColor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pic>
        <p:nvPicPr>
          <p:cNvPr id="39" name="Billede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1096" y="-6435"/>
            <a:ext cx="5165535" cy="4355940"/>
          </a:xfrm>
          <a:prstGeom prst="rect">
            <a:avLst/>
          </a:prstGeom>
        </p:spPr>
      </p:pic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4E0A626-36E7-4ACB-AE94-30B8AB1B2246}" type="datetimeFigureOut">
              <a:rPr lang="da-DK" smtClean="0"/>
              <a:pPr/>
              <a:t>22-08-2019</a:t>
            </a:fld>
            <a:endParaRPr lang="da-DK" dirty="0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5" name="Slide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5D37B1E-C366-494F-A587-962AD9AABC83}" type="slidenum">
              <a:rPr lang="da-DK" smtClean="0"/>
              <a:pPr/>
              <a:t>‹nr.›</a:t>
            </a:fld>
            <a:endParaRPr lang="da-DK" dirty="0"/>
          </a:p>
        </p:txBody>
      </p:sp>
      <p:sp>
        <p:nvSpPr>
          <p:cNvPr id="7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40" name="(n)W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  <p:sp>
        <p:nvSpPr>
          <p:cNvPr id="26" name="USR_DirectPhone" hidden="1"/>
          <p:cNvSpPr/>
          <p:nvPr userDrawn="1"/>
        </p:nvSpPr>
        <p:spPr>
          <a:xfrm>
            <a:off x="757647" y="5979081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27" name="USR_Email" hidden="1"/>
          <p:cNvSpPr/>
          <p:nvPr userDrawn="1"/>
        </p:nvSpPr>
        <p:spPr>
          <a:xfrm>
            <a:off x="765175" y="5487560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32" name="USR_Unit" hidden="1"/>
          <p:cNvSpPr/>
          <p:nvPr userDrawn="1"/>
        </p:nvSpPr>
        <p:spPr>
          <a:xfrm>
            <a:off x="765175" y="4996037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35" name="USR_Speciality" hidden="1"/>
          <p:cNvSpPr/>
          <p:nvPr userDrawn="1"/>
        </p:nvSpPr>
        <p:spPr>
          <a:xfrm>
            <a:off x="765175" y="4504514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36" name="USR_Department" hidden="1"/>
          <p:cNvSpPr/>
          <p:nvPr userDrawn="1"/>
        </p:nvSpPr>
        <p:spPr>
          <a:xfrm>
            <a:off x="765175" y="4012991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37" name="SD_OFF_Institute" hidden="1"/>
          <p:cNvSpPr/>
          <p:nvPr userDrawn="1"/>
        </p:nvSpPr>
        <p:spPr>
          <a:xfrm>
            <a:off x="765175" y="3521468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/>
          </a:p>
        </p:txBody>
      </p:sp>
      <p:sp>
        <p:nvSpPr>
          <p:cNvPr id="25" name="SD_VAR_HEADER"/>
          <p:cNvSpPr/>
          <p:nvPr userDrawn="1">
            <p:custDataLst>
              <p:tags r:id="rId1"/>
            </p:custDataLst>
          </p:nvPr>
        </p:nvSpPr>
        <p:spPr>
          <a:xfrm>
            <a:off x="765175" y="3444467"/>
            <a:ext cx="10660180" cy="2773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 anchorCtr="0"/>
          <a:lstStyle/>
          <a:p>
            <a:pPr algn="l">
              <a:lnSpc>
                <a:spcPct val="135000"/>
              </a:lnSpc>
              <a:spcAft>
                <a:spcPts val="0"/>
              </a:spcAft>
            </a:pPr>
            <a:endParaRPr lang="da-DK" sz="2400" dirty="0">
              <a:solidFill>
                <a:srgbClr val="FFFFFF"/>
              </a:solidFill>
            </a:endParaRPr>
          </a:p>
        </p:txBody>
      </p:sp>
      <p:sp>
        <p:nvSpPr>
          <p:cNvPr id="42" name="USR_name"/>
          <p:cNvSpPr/>
          <p:nvPr userDrawn="1"/>
        </p:nvSpPr>
        <p:spPr>
          <a:xfrm>
            <a:off x="765175" y="2660470"/>
            <a:ext cx="10660180" cy="7510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>
            <a:normAutofit lnSpcReduction="10000"/>
          </a:bodyPr>
          <a:lstStyle/>
          <a:p>
            <a:pPr algn="l"/>
            <a:endParaRPr lang="da-DK" sz="5000" b="1" cap="all" spc="500" baseline="0" dirty="0">
              <a:solidFill>
                <a:srgbClr val="FFFFFF"/>
              </a:solidFill>
            </a:endParaRPr>
          </a:p>
        </p:txBody>
      </p:sp>
      <p:sp>
        <p:nvSpPr>
          <p:cNvPr id="41" name="USR_Title"/>
          <p:cNvSpPr/>
          <p:nvPr userDrawn="1"/>
        </p:nvSpPr>
        <p:spPr>
          <a:xfrm>
            <a:off x="765175" y="2218761"/>
            <a:ext cx="10660180" cy="35079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l"/>
            <a:endParaRPr lang="da-DK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5311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11985225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overskrift - hv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 smtClean="0"/>
              <a:t>Klik for at redigere i master</a:t>
            </a:r>
            <a:endParaRPr lang="da-DK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</p:spTree>
    <p:extLst>
      <p:ext uri="{BB962C8B-B14F-4D97-AF65-F5344CB8AC3E}">
        <p14:creationId xmlns:p14="http://schemas.microsoft.com/office/powerpoint/2010/main" val="945256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0939" y="356552"/>
            <a:ext cx="10656887" cy="1001762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da-DK" dirty="0"/>
              <a:t>Klik for at redigere i master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174" y="1638696"/>
            <a:ext cx="10655999" cy="4824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a-DK" dirty="0"/>
              <a:t>Klik for at redigere i master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</a:p>
          <a:p>
            <a:pPr lvl="5"/>
            <a:r>
              <a:rPr lang="da-DK" dirty="0"/>
              <a:t>Sjette niveau</a:t>
            </a:r>
          </a:p>
          <a:p>
            <a:pPr lvl="6"/>
            <a:r>
              <a:rPr lang="da-DK" dirty="0"/>
              <a:t>Syvende niveau</a:t>
            </a:r>
          </a:p>
          <a:p>
            <a:pPr lvl="7"/>
            <a:r>
              <a:rPr lang="da-DK" dirty="0"/>
              <a:t>Ottende niveau</a:t>
            </a:r>
          </a:p>
          <a:p>
            <a:pPr lvl="8"/>
            <a:r>
              <a:rPr lang="da-DK" dirty="0"/>
              <a:t>Niende niveau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939" y="6462696"/>
            <a:ext cx="2820461" cy="35141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0A626-36E7-4ACB-AE94-30B8AB1B2246}" type="datetimeFigureOut">
              <a:rPr lang="da-DK" smtClean="0"/>
              <a:t>22-08-2019</a:t>
            </a:fld>
            <a:endParaRPr lang="da-D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2696"/>
            <a:ext cx="4114800" cy="35141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a-D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2696"/>
            <a:ext cx="2806700" cy="35141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37B1E-C366-494F-A587-962AD9AABC83}" type="slidenum">
              <a:rPr lang="da-DK" smtClean="0"/>
              <a:t>‹nr.›</a:t>
            </a:fld>
            <a:endParaRPr lang="da-DK" dirty="0"/>
          </a:p>
        </p:txBody>
      </p:sp>
      <p:sp>
        <p:nvSpPr>
          <p:cNvPr id="10" name="Institutlinje"/>
          <p:cNvSpPr/>
          <p:nvPr userDrawn="1"/>
        </p:nvSpPr>
        <p:spPr>
          <a:xfrm>
            <a:off x="0" y="6800400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13" name="(n)B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29" y="150990"/>
            <a:ext cx="615927" cy="615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52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50" r:id="rId3"/>
    <p:sldLayoutId id="2147483663" r:id="rId4"/>
    <p:sldLayoutId id="2147483664" r:id="rId5"/>
    <p:sldLayoutId id="2147483668" r:id="rId6"/>
    <p:sldLayoutId id="2147483658" r:id="rId7"/>
    <p:sldLayoutId id="2147483667" r:id="rId8"/>
    <p:sldLayoutId id="2147483657" r:id="rId9"/>
    <p:sldLayoutId id="2147483660" r:id="rId10"/>
    <p:sldLayoutId id="2147483651" r:id="rId11"/>
    <p:sldLayoutId id="2147483665" r:id="rId12"/>
    <p:sldLayoutId id="2147483661" r:id="rId13"/>
    <p:sldLayoutId id="2147483656" r:id="rId14"/>
    <p:sldLayoutId id="2147483669" r:id="rId15"/>
    <p:sldLayoutId id="2147483655" r:id="rId16"/>
    <p:sldLayoutId id="214748365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000" b="1" kern="1200" cap="all" spc="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72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3744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616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748800" indent="-187200" algn="l" defTabSz="914400" rtl="0" eaLnBrk="1" latinLnBrk="0" hangingPunct="1">
        <a:lnSpc>
          <a:spcPct val="100000"/>
        </a:lnSpc>
        <a:spcBef>
          <a:spcPts val="11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2" pos="7192" userDrawn="1">
          <p15:clr>
            <a:srgbClr val="F26B43"/>
          </p15:clr>
        </p15:guide>
        <p15:guide id="3" orient="horz" pos="224" userDrawn="1">
          <p15:clr>
            <a:srgbClr val="F26B43"/>
          </p15:clr>
        </p15:guide>
        <p15:guide id="4" orient="horz" pos="855" userDrawn="1">
          <p15:clr>
            <a:srgbClr val="F26B43"/>
          </p15:clr>
        </p15:guide>
        <p15:guide id="5" pos="482" userDrawn="1">
          <p15:clr>
            <a:srgbClr val="F26B43"/>
          </p15:clr>
        </p15:guide>
        <p15:guide id="6" pos="3725" userDrawn="1">
          <p15:clr>
            <a:srgbClr val="F26B43"/>
          </p15:clr>
        </p15:guide>
        <p15:guide id="7" orient="horz" pos="1032" userDrawn="1">
          <p15:clr>
            <a:srgbClr val="F26B43"/>
          </p15:clr>
        </p15:guide>
        <p15:guide id="8" orient="horz" pos="3965" userDrawn="1">
          <p15:clr>
            <a:srgbClr val="F26B43"/>
          </p15:clr>
        </p15:guide>
        <p15:guide id="9" pos="39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13.em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imaryColor"/>
          <p:cNvSpPr/>
          <p:nvPr/>
        </p:nvSpPr>
        <p:spPr>
          <a:xfrm>
            <a:off x="0" y="3175"/>
            <a:ext cx="12192000" cy="6854825"/>
          </a:xfrm>
          <a:prstGeom prst="rect">
            <a:avLst/>
          </a:prstGeom>
          <a:solidFill>
            <a:srgbClr val="5468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54687C"/>
              </a:solidFill>
            </a:endParaRPr>
          </a:p>
        </p:txBody>
      </p:sp>
      <p:sp>
        <p:nvSpPr>
          <p:cNvPr id="10" name="TitlepagePicture"/>
          <p:cNvSpPr/>
          <p:nvPr/>
        </p:nvSpPr>
        <p:spPr>
          <a:xfrm>
            <a:off x="0" y="0"/>
            <a:ext cx="12192000" cy="68548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4" name="SecondaryColor"/>
          <p:cNvSpPr/>
          <p:nvPr/>
        </p:nvSpPr>
        <p:spPr>
          <a:xfrm>
            <a:off x="0" y="5475600"/>
            <a:ext cx="12192002" cy="1382400"/>
          </a:xfrm>
          <a:prstGeom prst="rect">
            <a:avLst/>
          </a:prstGeom>
          <a:solidFill>
            <a:srgbClr val="0028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>
              <a:solidFill>
                <a:srgbClr val="002839"/>
              </a:solidFill>
            </a:endParaRPr>
          </a:p>
        </p:txBody>
      </p:sp>
      <p:pic>
        <p:nvPicPr>
          <p:cNvPr id="5" name="Femte element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91"/>
          <a:stretch/>
        </p:blipFill>
        <p:spPr>
          <a:xfrm>
            <a:off x="3140077" y="-132930"/>
            <a:ext cx="8883323" cy="5380808"/>
          </a:xfrm>
          <a:prstGeom prst="rect">
            <a:avLst/>
          </a:prstGeom>
        </p:spPr>
      </p:pic>
      <p:sp>
        <p:nvSpPr>
          <p:cNvPr id="6" name="Institutlinje"/>
          <p:cNvSpPr/>
          <p:nvPr/>
        </p:nvSpPr>
        <p:spPr>
          <a:xfrm>
            <a:off x="0" y="5420181"/>
            <a:ext cx="12192000" cy="57600"/>
          </a:xfrm>
          <a:prstGeom prst="rect">
            <a:avLst/>
          </a:prstGeom>
          <a:solidFill>
            <a:srgbClr val="8224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pic>
        <p:nvPicPr>
          <p:cNvPr id="7" name="(n) W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75" y="571522"/>
            <a:ext cx="615927" cy="615927"/>
          </a:xfrm>
          <a:prstGeom prst="rect">
            <a:avLst/>
          </a:prstGeom>
        </p:spPr>
      </p:pic>
      <p:sp>
        <p:nvSpPr>
          <p:cNvPr id="8" name="LogoPPT"/>
          <p:cNvSpPr/>
          <p:nvPr/>
        </p:nvSpPr>
        <p:spPr>
          <a:xfrm>
            <a:off x="9421200" y="5810400"/>
            <a:ext cx="2433600" cy="72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72000" rIns="72000" bIns="72000" rtlCol="0" anchor="ctr"/>
          <a:lstStyle/>
          <a:p>
            <a:pPr algn="ctr"/>
            <a:endParaRPr lang="da-DK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 dirty="0"/>
          </a:p>
        </p:txBody>
      </p:sp>
      <p:sp>
        <p:nvSpPr>
          <p:cNvPr id="11" name="Tekstfelt 10"/>
          <p:cNvSpPr txBox="1"/>
          <p:nvPr/>
        </p:nvSpPr>
        <p:spPr>
          <a:xfrm>
            <a:off x="1001026" y="1520792"/>
            <a:ext cx="10853774" cy="10156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3600" b="1" dirty="0" smtClean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ROBOTKIRURGISK UDDANNELSESCENTER</a:t>
            </a:r>
            <a:r>
              <a:rPr lang="da-DK" sz="3600" b="1" dirty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/>
            </a:r>
            <a:br>
              <a:rPr lang="da-DK" sz="3600" b="1" dirty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</a:br>
            <a:r>
              <a:rPr lang="da-DK" sz="3000" b="1" dirty="0">
                <a:solidFill>
                  <a:schemeClr val="bg1">
                    <a:lumMod val="95000"/>
                  </a:schemeClr>
                </a:solidFill>
                <a:latin typeface="Arial" charset="0"/>
                <a:cs typeface="Arial" charset="0"/>
              </a:rPr>
              <a:t>v. Aalborg Universitetshospital</a:t>
            </a:r>
            <a:endParaRPr lang="da-DK" sz="30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Tekstfelt 11"/>
          <p:cNvSpPr txBox="1"/>
          <p:nvPr/>
        </p:nvSpPr>
        <p:spPr>
          <a:xfrm>
            <a:off x="981776" y="3400503"/>
            <a:ext cx="8287351" cy="15696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a-DK" sz="2200" b="1" i="1" dirty="0">
                <a:solidFill>
                  <a:srgbClr val="FFFFFF"/>
                </a:solidFill>
              </a:rPr>
              <a:t>Johan Poulsen</a:t>
            </a:r>
            <a:endParaRPr lang="da-DK" sz="2200" i="1" dirty="0">
              <a:solidFill>
                <a:srgbClr val="FFFFFF"/>
              </a:solidFill>
            </a:endParaRPr>
          </a:p>
          <a:p>
            <a:r>
              <a:rPr lang="da-DK" sz="1600" i="1" dirty="0">
                <a:solidFill>
                  <a:srgbClr val="FFFFFF"/>
                </a:solidFill>
              </a:rPr>
              <a:t>Overlæge, Urologisk Afdeling, Aalborg Universitetshospital</a:t>
            </a:r>
          </a:p>
          <a:p>
            <a:r>
              <a:rPr lang="en-US" sz="1600" i="1" dirty="0">
                <a:solidFill>
                  <a:srgbClr val="FFFFFF"/>
                </a:solidFill>
              </a:rPr>
              <a:t>Consultant, Department of Urology, King’s College </a:t>
            </a:r>
            <a:r>
              <a:rPr lang="en-US" sz="1600" i="1" dirty="0" smtClean="0">
                <a:solidFill>
                  <a:srgbClr val="FFFFFF"/>
                </a:solidFill>
              </a:rPr>
              <a:t>Hospital, </a:t>
            </a:r>
            <a:r>
              <a:rPr lang="en-US" sz="1600" i="1" dirty="0">
                <a:solidFill>
                  <a:srgbClr val="FFFFFF"/>
                </a:solidFill>
              </a:rPr>
              <a:t>London</a:t>
            </a:r>
            <a:endParaRPr lang="da-DK" sz="1600" i="1" dirty="0">
              <a:solidFill>
                <a:srgbClr val="FFFFFF"/>
              </a:solidFill>
            </a:endParaRPr>
          </a:p>
          <a:p>
            <a:r>
              <a:rPr lang="da-DK" sz="1600" i="1" dirty="0">
                <a:solidFill>
                  <a:srgbClr val="FFFFFF"/>
                </a:solidFill>
              </a:rPr>
              <a:t>Medlem af </a:t>
            </a:r>
            <a:r>
              <a:rPr lang="da-DK" sz="1600" i="1" dirty="0" err="1">
                <a:solidFill>
                  <a:srgbClr val="FFFFFF"/>
                </a:solidFill>
              </a:rPr>
              <a:t>Laparoskopiudvalget</a:t>
            </a:r>
            <a:r>
              <a:rPr lang="da-DK" sz="1600" i="1" dirty="0">
                <a:solidFill>
                  <a:srgbClr val="FFFFFF"/>
                </a:solidFill>
              </a:rPr>
              <a:t> ved Dansk Urologisk Selskab</a:t>
            </a:r>
          </a:p>
          <a:p>
            <a:r>
              <a:rPr lang="da-DK" sz="1600" i="1" dirty="0">
                <a:solidFill>
                  <a:srgbClr val="FFFFFF"/>
                </a:solidFill>
              </a:rPr>
              <a:t>Medlem af Nordisk </a:t>
            </a:r>
            <a:r>
              <a:rPr lang="da-DK" sz="1600" i="1" dirty="0" err="1">
                <a:solidFill>
                  <a:srgbClr val="FFFFFF"/>
                </a:solidFill>
              </a:rPr>
              <a:t>Laparoskopiudvalg</a:t>
            </a:r>
            <a:endParaRPr lang="da-DK" sz="1600" i="1" dirty="0">
              <a:solidFill>
                <a:srgbClr val="FFFFFF"/>
              </a:solidFill>
            </a:endParaRPr>
          </a:p>
          <a:p>
            <a:r>
              <a:rPr lang="da-DK" sz="1600" i="1" dirty="0">
                <a:solidFill>
                  <a:srgbClr val="FFFFFF"/>
                </a:solidFill>
              </a:rPr>
              <a:t>Lægefaglig leder af Robotkirurgisk </a:t>
            </a:r>
            <a:r>
              <a:rPr lang="da-DK" sz="1600" i="1" dirty="0" smtClean="0">
                <a:solidFill>
                  <a:srgbClr val="FFFFFF"/>
                </a:solidFill>
              </a:rPr>
              <a:t>Træningscenter/MIUC, Videreuddannelsesregion </a:t>
            </a:r>
            <a:r>
              <a:rPr lang="da-DK" sz="1600" i="1" dirty="0">
                <a:solidFill>
                  <a:srgbClr val="FFFFFF"/>
                </a:solidFill>
              </a:rPr>
              <a:t>Nord</a:t>
            </a:r>
          </a:p>
        </p:txBody>
      </p:sp>
      <p:pic>
        <p:nvPicPr>
          <p:cNvPr id="13" name="LogoPPT_bmkAr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80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3" y="1053157"/>
            <a:ext cx="326296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HISTORIE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271560"/>
            <a:ext cx="7921592" cy="267765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/>
              <a:t>2001 &gt; </a:t>
            </a:r>
            <a:r>
              <a:rPr lang="da-DK" sz="3600" i="1" dirty="0" err="1"/>
              <a:t>laparoskopikurser</a:t>
            </a:r>
            <a:r>
              <a:rPr lang="da-DK" sz="3600" i="1" dirty="0"/>
              <a:t> igangsættes</a:t>
            </a:r>
          </a:p>
          <a:p>
            <a:pPr>
              <a:spcAft>
                <a:spcPts val="1200"/>
              </a:spcAft>
            </a:pPr>
            <a:r>
              <a:rPr lang="da-DK" sz="3600" i="1" dirty="0"/>
              <a:t>2005 &gt; MIUC etableres</a:t>
            </a:r>
          </a:p>
          <a:p>
            <a:pPr>
              <a:spcAft>
                <a:spcPts val="1200"/>
              </a:spcAft>
            </a:pPr>
            <a:r>
              <a:rPr lang="da-DK" sz="3600" i="1" dirty="0"/>
              <a:t>2011 &gt; da Vinci S-robot i dyrestalden</a:t>
            </a:r>
          </a:p>
          <a:p>
            <a:pPr>
              <a:spcAft>
                <a:spcPts val="1200"/>
              </a:spcAft>
            </a:pPr>
            <a:r>
              <a:rPr lang="da-DK" sz="3600" i="1" dirty="0"/>
              <a:t>2019 &gt; da Vinci Xi-robot i dyrestalden</a:t>
            </a:r>
          </a:p>
        </p:txBody>
      </p:sp>
    </p:spTree>
    <p:extLst>
      <p:ext uri="{BB962C8B-B14F-4D97-AF65-F5344CB8AC3E}">
        <p14:creationId xmlns:p14="http://schemas.microsoft.com/office/powerpoint/2010/main" val="8257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3" y="1053157"/>
            <a:ext cx="326296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HISTORIE</a:t>
            </a:r>
            <a:endParaRPr lang="da-DK" sz="4400" dirty="0" err="1" smtClean="0"/>
          </a:p>
        </p:txBody>
      </p:sp>
      <p:pic>
        <p:nvPicPr>
          <p:cNvPr id="7" name="Pladsholder til indhold 3"/>
          <p:cNvPicPr>
            <a:picLocks noChangeAspect="1"/>
          </p:cNvPicPr>
          <p:nvPr/>
        </p:nvPicPr>
        <p:blipFill rotWithShape="1">
          <a:blip r:embed="rId4"/>
          <a:srcRect l="7938" t="11769" r="25837" b="3908"/>
          <a:stretch/>
        </p:blipFill>
        <p:spPr>
          <a:xfrm>
            <a:off x="1155033" y="1992963"/>
            <a:ext cx="6612554" cy="417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4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3" y="1053157"/>
            <a:ext cx="4658626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ROBOTKURSER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271560"/>
            <a:ext cx="7921592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Dry lab.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Wet</a:t>
            </a:r>
            <a:r>
              <a:rPr lang="da-DK" sz="3600" i="1" dirty="0" smtClean="0"/>
              <a:t> lab.</a:t>
            </a:r>
          </a:p>
          <a:p>
            <a:pPr>
              <a:spcAft>
                <a:spcPts val="1200"/>
              </a:spcAft>
            </a:pPr>
            <a:r>
              <a:rPr lang="da-DK" sz="3600" i="1" dirty="0"/>
              <a:t>I</a:t>
            </a:r>
            <a:r>
              <a:rPr lang="da-DK" sz="3600" i="1" dirty="0" smtClean="0"/>
              <a:t> alt ca. 28 kurser årligt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31330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DRY LAB.-ROBOTKURSER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753472"/>
            <a:ext cx="7921592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Simbionix</a:t>
            </a:r>
            <a:r>
              <a:rPr lang="da-DK" sz="3600" i="1" dirty="0"/>
              <a:t>-</a:t>
            </a:r>
            <a:r>
              <a:rPr lang="da-DK" sz="3600" i="1" dirty="0" smtClean="0"/>
              <a:t>simulator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/>
              <a:t>D</a:t>
            </a:r>
            <a:r>
              <a:rPr lang="da-DK" sz="3600" i="1" dirty="0" smtClean="0"/>
              <a:t>a Vinci Xi-simulator</a:t>
            </a:r>
            <a:endParaRPr lang="da-DK" sz="3600" i="1" dirty="0" smtClean="0"/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Black box-kurser, S og Xi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294434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6622181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000" b="1" dirty="0" smtClean="0"/>
              <a:t>SIMBIONIX-SIMULATOR</a:t>
            </a:r>
            <a:endParaRPr lang="da-DK" sz="4000" dirty="0" err="1" smtClean="0"/>
          </a:p>
        </p:txBody>
      </p:sp>
      <p:grpSp>
        <p:nvGrpSpPr>
          <p:cNvPr id="5" name="Gruppe 4"/>
          <p:cNvGrpSpPr/>
          <p:nvPr/>
        </p:nvGrpSpPr>
        <p:grpSpPr>
          <a:xfrm>
            <a:off x="1155032" y="1898598"/>
            <a:ext cx="6266047" cy="4155692"/>
            <a:chOff x="1155032" y="1850472"/>
            <a:chExt cx="6266047" cy="4155692"/>
          </a:xfrm>
        </p:grpSpPr>
        <p:pic>
          <p:nvPicPr>
            <p:cNvPr id="7" name="Pladsholder til indhold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0150" y="1850472"/>
              <a:ext cx="3540929" cy="2160240"/>
            </a:xfrm>
            <a:prstGeom prst="rect">
              <a:avLst/>
            </a:prstGeom>
          </p:spPr>
        </p:pic>
        <p:pic>
          <p:nvPicPr>
            <p:cNvPr id="8" name="Billed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55032" y="4130919"/>
              <a:ext cx="2473692" cy="1875245"/>
            </a:xfrm>
            <a:prstGeom prst="rect">
              <a:avLst/>
            </a:prstGeom>
          </p:spPr>
        </p:pic>
        <p:pic>
          <p:nvPicPr>
            <p:cNvPr id="10" name="Billede 9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0150" y="4130918"/>
              <a:ext cx="3540929" cy="1875245"/>
            </a:xfrm>
            <a:prstGeom prst="rect">
              <a:avLst/>
            </a:prstGeom>
          </p:spPr>
        </p:pic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174799" y="1850472"/>
              <a:ext cx="2453925" cy="21602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</p:spTree>
    <p:extLst>
      <p:ext uri="{BB962C8B-B14F-4D97-AF65-F5344CB8AC3E}">
        <p14:creationId xmlns:p14="http://schemas.microsoft.com/office/powerpoint/2010/main" val="4028821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WET </a:t>
            </a:r>
            <a:r>
              <a:rPr lang="en-US" sz="4400" b="1" dirty="0"/>
              <a:t>LAB.-ROBOTKURSER</a:t>
            </a:r>
            <a:endParaRPr lang="da-DK" sz="4400" dirty="0" err="1"/>
          </a:p>
        </p:txBody>
      </p:sp>
      <p:sp>
        <p:nvSpPr>
          <p:cNvPr id="6" name="Tekstfelt 5"/>
          <p:cNvSpPr txBox="1"/>
          <p:nvPr/>
        </p:nvSpPr>
        <p:spPr>
          <a:xfrm>
            <a:off x="1145406" y="2728767"/>
            <a:ext cx="7921592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Kurser for læger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Kurser for sygeplejersker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Kurser for operationsteams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2032305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KURSUSTYPER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5" y="2271560"/>
            <a:ext cx="10828291" cy="267765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Teamtræningskurser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Kurser for konsolkirurg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Kurser for operationssygeplejersker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Kurser for </a:t>
            </a:r>
            <a:r>
              <a:rPr lang="da-DK" sz="3600" i="1" dirty="0" err="1" smtClean="0"/>
              <a:t>Registered</a:t>
            </a:r>
            <a:r>
              <a:rPr lang="da-DK" sz="3600" i="1" dirty="0" smtClean="0"/>
              <a:t> Nurse First Assistant (RNFA)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114342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SPECIALER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049134"/>
            <a:ext cx="4899259" cy="338554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Urologi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Kirurgi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Gynækologi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ØNH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Plastik-/</a:t>
            </a:r>
            <a:r>
              <a:rPr lang="da-DK" sz="3600" i="1" dirty="0" err="1" smtClean="0"/>
              <a:t>mikrokirurgi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1405961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FACILITETER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271560"/>
            <a:ext cx="8210350" cy="280076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Biomedicinsk Forskningslaboratorium (dyrestalden, sygehus nord) &gt;</a:t>
            </a:r>
          </a:p>
          <a:p>
            <a:pPr marL="571500" indent="-5715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smtClean="0"/>
              <a:t>dry lab.</a:t>
            </a:r>
          </a:p>
          <a:p>
            <a:pPr marL="571500" indent="-5715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/>
              <a:t>b</a:t>
            </a:r>
            <a:r>
              <a:rPr lang="da-DK" sz="3000" i="1" dirty="0" err="1" smtClean="0"/>
              <a:t>lack</a:t>
            </a:r>
            <a:r>
              <a:rPr lang="da-DK" sz="3000" i="1" dirty="0" smtClean="0"/>
              <a:t> </a:t>
            </a:r>
            <a:r>
              <a:rPr lang="da-DK" sz="3000" i="1" dirty="0" err="1" smtClean="0"/>
              <a:t>box</a:t>
            </a:r>
            <a:endParaRPr lang="da-DK" sz="3000" i="1" dirty="0" smtClean="0"/>
          </a:p>
          <a:p>
            <a:pPr marL="571500" indent="-5715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/>
              <a:t>w</a:t>
            </a:r>
            <a:r>
              <a:rPr lang="da-DK" sz="3000" i="1" dirty="0" err="1" smtClean="0"/>
              <a:t>et</a:t>
            </a:r>
            <a:r>
              <a:rPr lang="da-DK" sz="3000" i="1" dirty="0" smtClean="0"/>
              <a:t> lab. (bedøvede grise)</a:t>
            </a:r>
          </a:p>
        </p:txBody>
      </p:sp>
    </p:spTree>
    <p:extLst>
      <p:ext uri="{BB962C8B-B14F-4D97-AF65-F5344CB8AC3E}">
        <p14:creationId xmlns:p14="http://schemas.microsoft.com/office/powerpoint/2010/main" val="194937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BLACK BOX</a:t>
            </a:r>
            <a:endParaRPr lang="da-DK" sz="4400" dirty="0" err="1" smtClean="0"/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32" y="1847334"/>
            <a:ext cx="6484599" cy="4323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6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55032" y="1053157"/>
            <a:ext cx="5457523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smtClean="0"/>
              <a:t>WET LAB.</a:t>
            </a:r>
            <a:endParaRPr lang="da-DK" sz="4400" dirty="0" err="1" smtClean="0"/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032" y="1848050"/>
            <a:ext cx="6448926" cy="4494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800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ØVESCENARIER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1876143"/>
            <a:ext cx="9846645" cy="40934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Kendskab til robotten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Portsætning</a:t>
            </a:r>
            <a:endParaRPr lang="da-DK" sz="3600" i="1" dirty="0" smtClean="0"/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Docking</a:t>
            </a:r>
            <a:endParaRPr lang="da-DK" sz="3600" i="1" dirty="0" smtClean="0"/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Forskellige specialespecifikke indgreb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Dyrekurser kræver indgående kendskab til  simulator og dry lab.</a:t>
            </a:r>
            <a:endParaRPr lang="da-DK" sz="3600" i="1" dirty="0"/>
          </a:p>
        </p:txBody>
      </p:sp>
    </p:spTree>
    <p:extLst>
      <p:ext uri="{BB962C8B-B14F-4D97-AF65-F5344CB8AC3E}">
        <p14:creationId xmlns:p14="http://schemas.microsoft.com/office/powerpoint/2010/main" val="387864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ALMENKIRURGI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197418"/>
            <a:ext cx="9846645" cy="30315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err="1" smtClean="0"/>
              <a:t>Kolorektal</a:t>
            </a:r>
            <a:r>
              <a:rPr lang="da-DK" sz="3600" i="1" dirty="0" smtClean="0"/>
              <a:t> kirurgi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/>
              <a:t>r</a:t>
            </a:r>
            <a:r>
              <a:rPr lang="da-DK" sz="3000" i="1" dirty="0" err="1" smtClean="0"/>
              <a:t>ectumresektioner</a:t>
            </a:r>
            <a:endParaRPr lang="da-DK" sz="3000" i="1" dirty="0"/>
          </a:p>
          <a:p>
            <a:pPr marL="457200" indent="-4572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a-DK" sz="3000" i="1" dirty="0"/>
              <a:t>h</a:t>
            </a:r>
            <a:r>
              <a:rPr lang="da-DK" sz="3000" i="1" dirty="0" smtClean="0"/>
              <a:t>øjre- og </a:t>
            </a:r>
            <a:r>
              <a:rPr lang="da-DK" sz="3000" i="1" dirty="0" err="1" smtClean="0"/>
              <a:t>venstresidige</a:t>
            </a:r>
            <a:r>
              <a:rPr lang="da-DK" sz="3000" i="1" dirty="0" smtClean="0"/>
              <a:t> </a:t>
            </a:r>
            <a:r>
              <a:rPr lang="da-DK" sz="3000" i="1" dirty="0" err="1" smtClean="0"/>
              <a:t>colonresektioner</a:t>
            </a:r>
            <a:endParaRPr lang="da-DK" sz="3000" i="1" dirty="0" smtClean="0"/>
          </a:p>
          <a:p>
            <a:pPr>
              <a:spcAft>
                <a:spcPts val="1200"/>
              </a:spcAft>
            </a:pPr>
            <a:r>
              <a:rPr lang="da-DK" sz="3600" i="1" dirty="0" err="1" smtClean="0">
                <a:solidFill>
                  <a:srgbClr val="FFFFFF"/>
                </a:solidFill>
              </a:rPr>
              <a:t>Tyndtarmsresektioner</a:t>
            </a:r>
            <a:endParaRPr lang="da-DK" sz="3600" i="1" dirty="0" smtClean="0">
              <a:solidFill>
                <a:srgbClr val="FFFFFF"/>
              </a:solidFill>
            </a:endParaRPr>
          </a:p>
          <a:p>
            <a:pPr marL="571500" indent="-5715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da-DK" sz="3000" i="1" dirty="0" smtClean="0">
                <a:solidFill>
                  <a:srgbClr val="FFFFFF"/>
                </a:solidFill>
              </a:rPr>
              <a:t>Barcelona autosutur-</a:t>
            </a:r>
            <a:r>
              <a:rPr lang="da-DK" sz="3000" i="1" dirty="0" err="1" smtClean="0">
                <a:solidFill>
                  <a:srgbClr val="FFFFFF"/>
                </a:solidFill>
              </a:rPr>
              <a:t>anastomose</a:t>
            </a:r>
            <a:endParaRPr lang="da-DK" sz="3000" i="1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9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ALMENKIRURGI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197418"/>
            <a:ext cx="10443411" cy="33239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Øvre abdomen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 smtClean="0"/>
              <a:t>splenektomi</a:t>
            </a:r>
            <a:endParaRPr lang="da-DK" sz="3000" i="1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/>
              <a:t>l</a:t>
            </a:r>
            <a:r>
              <a:rPr lang="da-DK" sz="3000" i="1" dirty="0" err="1" smtClean="0"/>
              <a:t>everresektion</a:t>
            </a:r>
            <a:endParaRPr lang="da-DK" sz="3000" i="1" dirty="0" smtClean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/>
              <a:t>g</a:t>
            </a:r>
            <a:r>
              <a:rPr lang="da-DK" sz="3000" i="1" dirty="0" smtClean="0"/>
              <a:t>aldevejskirurgi</a:t>
            </a:r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 err="1" smtClean="0"/>
              <a:t>Whipple</a:t>
            </a:r>
            <a:endParaRPr lang="da-DK" sz="3000" i="1" dirty="0" smtClean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da-DK" sz="3000" i="1" dirty="0"/>
              <a:t>v</a:t>
            </a:r>
            <a:r>
              <a:rPr lang="da-DK" sz="3000" i="1" dirty="0" smtClean="0"/>
              <a:t>entrikelkirurgi – dog ikke velegnet på model (</a:t>
            </a:r>
            <a:r>
              <a:rPr lang="da-DK" sz="3000" i="1" dirty="0" err="1" smtClean="0"/>
              <a:t>tykvægget</a:t>
            </a:r>
            <a:r>
              <a:rPr lang="da-DK" sz="3000" i="1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7736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ALMENKIRURGI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271560"/>
            <a:ext cx="10443411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Appendektomi</a:t>
            </a:r>
            <a:r>
              <a:rPr lang="da-DK" sz="3600" i="1" dirty="0" smtClean="0"/>
              <a:t>-model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Ingvinalhernie</a:t>
            </a:r>
            <a:r>
              <a:rPr lang="da-DK" sz="3600" i="1" dirty="0" smtClean="0"/>
              <a:t>-model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</a:t>
            </a:r>
            <a:r>
              <a:rPr lang="da-DK" sz="3600" i="1" dirty="0" err="1" smtClean="0"/>
              <a:t>Ventralhernie</a:t>
            </a:r>
            <a:r>
              <a:rPr lang="da-DK" sz="3600" i="1" dirty="0" smtClean="0"/>
              <a:t>-model</a:t>
            </a:r>
          </a:p>
        </p:txBody>
      </p:sp>
    </p:spTree>
    <p:extLst>
      <p:ext uri="{BB962C8B-B14F-4D97-AF65-F5344CB8AC3E}">
        <p14:creationId xmlns:p14="http://schemas.microsoft.com/office/powerpoint/2010/main" val="651178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LOGISTIK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45406" y="2271560"/>
            <a:ext cx="10443411" cy="255454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800" i="1" dirty="0" smtClean="0"/>
              <a:t>Booking af kurser</a:t>
            </a:r>
          </a:p>
          <a:p>
            <a:pPr>
              <a:spcAft>
                <a:spcPts val="1200"/>
              </a:spcAft>
            </a:pPr>
            <a:r>
              <a:rPr lang="da-DK" sz="3000" i="1" dirty="0" smtClean="0"/>
              <a:t>&gt; Stine Ødum Sørensen (FUI, MIUC)</a:t>
            </a:r>
          </a:p>
          <a:p>
            <a:pPr>
              <a:spcAft>
                <a:spcPts val="1200"/>
              </a:spcAft>
            </a:pPr>
            <a:r>
              <a:rPr lang="da-DK" sz="3800" i="1" dirty="0" smtClean="0"/>
              <a:t>Betaling af kursusafgift</a:t>
            </a:r>
          </a:p>
          <a:p>
            <a:pPr>
              <a:spcAft>
                <a:spcPts val="1200"/>
              </a:spcAft>
            </a:pPr>
            <a:r>
              <a:rPr lang="da-DK" sz="3000" i="1" dirty="0" smtClean="0"/>
              <a:t>&gt; stamafdeling</a:t>
            </a:r>
          </a:p>
        </p:txBody>
      </p:sp>
    </p:spTree>
    <p:extLst>
      <p:ext uri="{BB962C8B-B14F-4D97-AF65-F5344CB8AC3E}">
        <p14:creationId xmlns:p14="http://schemas.microsoft.com/office/powerpoint/2010/main" val="291410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9" y="1053157"/>
            <a:ext cx="5403488" cy="13542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AFVIKLING AF KURSER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82049" y="2752823"/>
            <a:ext cx="9011105" cy="252376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Egne undervisere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Egne kursister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Alt det praktiske tages der hånd om (lokaler, forplejning, AV-faciliteter mv.)</a:t>
            </a:r>
          </a:p>
        </p:txBody>
      </p:sp>
    </p:spTree>
    <p:extLst>
      <p:ext uri="{BB962C8B-B14F-4D97-AF65-F5344CB8AC3E}">
        <p14:creationId xmlns:p14="http://schemas.microsoft.com/office/powerpoint/2010/main" val="495216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8" y="1053157"/>
            <a:ext cx="6604789" cy="20313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PERSONALE I ROBOTKIRURGISK UDDANNELSESCENTER</a:t>
            </a:r>
            <a:endParaRPr lang="da-DK" sz="4400" dirty="0" err="1" smtClean="0"/>
          </a:p>
        </p:txBody>
      </p:sp>
      <p:sp>
        <p:nvSpPr>
          <p:cNvPr id="6" name="Tekstfelt 5"/>
          <p:cNvSpPr txBox="1"/>
          <p:nvPr/>
        </p:nvSpPr>
        <p:spPr>
          <a:xfrm>
            <a:off x="1182049" y="3416961"/>
            <a:ext cx="10482729" cy="1969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da-DK" sz="3600" i="1" dirty="0" smtClean="0"/>
              <a:t>&gt; Johan Poulsen – lægefagligt ansvar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Jane Petersson – RNFA, sygeplejerske</a:t>
            </a:r>
          </a:p>
          <a:p>
            <a:pPr>
              <a:spcAft>
                <a:spcPts val="1200"/>
              </a:spcAft>
            </a:pPr>
            <a:r>
              <a:rPr lang="da-DK" sz="3600" i="1" dirty="0" smtClean="0"/>
              <a:t>&gt; Stine Ødum Sørensen – sekretariat, koordinator</a:t>
            </a:r>
          </a:p>
        </p:txBody>
      </p:sp>
    </p:spTree>
    <p:extLst>
      <p:ext uri="{BB962C8B-B14F-4D97-AF65-F5344CB8AC3E}">
        <p14:creationId xmlns:p14="http://schemas.microsoft.com/office/powerpoint/2010/main" val="287888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D_LAN_Thanks"/>
          <p:cNvSpPr/>
          <p:nvPr/>
        </p:nvSpPr>
        <p:spPr>
          <a:xfrm>
            <a:off x="760544" y="355600"/>
            <a:ext cx="5973992" cy="10053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b" anchorCtr="0"/>
          <a:lstStyle/>
          <a:p>
            <a:pPr algn="l">
              <a:lnSpc>
                <a:spcPct val="90000"/>
              </a:lnSpc>
            </a:pPr>
            <a:endParaRPr lang="da-DK" sz="2000" b="1" cap="all" spc="200" baseline="0" dirty="0">
              <a:solidFill>
                <a:srgbClr val="FFFFFF"/>
              </a:solidFill>
            </a:endParaRPr>
          </a:p>
        </p:txBody>
      </p:sp>
      <p:pic>
        <p:nvPicPr>
          <p:cNvPr id="3" name="LogoPPT_bmkAr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1978" y="5810400"/>
            <a:ext cx="3402822" cy="720000"/>
          </a:xfrm>
          <a:prstGeom prst="rect">
            <a:avLst/>
          </a:prstGeom>
        </p:spPr>
      </p:pic>
      <p:sp>
        <p:nvSpPr>
          <p:cNvPr id="4" name="Tekstfelt 3"/>
          <p:cNvSpPr txBox="1"/>
          <p:nvPr/>
        </p:nvSpPr>
        <p:spPr>
          <a:xfrm>
            <a:off x="1182048" y="1053157"/>
            <a:ext cx="6604789" cy="6771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4400" b="1" dirty="0" smtClean="0"/>
              <a:t>TAK FOR NU …</a:t>
            </a:r>
            <a:endParaRPr lang="da-DK" sz="4400" dirty="0" err="1" smtClean="0"/>
          </a:p>
        </p:txBody>
      </p:sp>
      <p:pic>
        <p:nvPicPr>
          <p:cNvPr id="5" name="Billed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048" y="1926265"/>
            <a:ext cx="6181278" cy="388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39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NTENT" val="&lt;content&gt;&#10;  &lt;element&gt;&#10;    &lt;prefix&gt;&lt;/prefix&gt;&#10;    &lt;value&gt;%SD_OFF_Institute%&lt;/value&gt;&#10;    &lt;postfix&gt;&lt;/postfix&gt;&#10;  &lt;/element&gt;&#10;  &lt;element&gt;&#10;    &lt;prefix&gt;&amp;#11;&lt;/prefix&gt;&#10;    &lt;value&gt;%USR_Department%&lt;/value&gt;&#10;    &lt;postfix&gt;&lt;/postfix&gt;&#10;  &lt;/element&gt;&#10;  &lt;element&gt;&#10;    &lt;prefix&gt;&amp;#11;&lt;/prefix&gt;&#10;    &lt;value&gt;%USR_Speciality%&lt;/value&gt;&#10;    &lt;postfix&gt;&lt;/postfix&gt;&#10;  &lt;/element&gt;&#10;  &lt;element&gt;&#10;    &lt;prefix&gt;&amp;#11;&lt;/prefix&gt;&#10;    &lt;value&gt;%USR_Unit%&lt;/value&gt;&#10;    &lt;postfix&gt;&lt;/postfix&gt;&#10;  &lt;/element&gt;&#10;  &lt;element&gt;&#10;    &lt;prefix&gt;&amp;#11;&lt;/prefix&gt;&#10;    &lt;value&gt;%USR_Email%&lt;/value&gt;&#10;    &lt;postfix&gt;&lt;/postfix&gt;&#10;  &lt;/element&gt;&#10;    &lt;element&gt;&#10;    &lt;prefix&gt;&amp;#11;&lt;/prefix&gt;&#10;    &lt;value&gt;%USR_DirectPhone%&lt;/value&gt;&#10;    &lt;postfix&gt;&lt;/postfix&gt;&#10;  &lt;/element&gt;&#10;&#10;&lt;/content&gt;"/>
</p:tagLst>
</file>

<file path=ppt/theme/theme1.xml><?xml version="1.0" encoding="utf-8"?>
<a:theme xmlns:a="http://schemas.openxmlformats.org/drawingml/2006/main" name="Blank">
  <a:themeElements>
    <a:clrScheme name="RegionNordjylland_Rød">
      <a:dk1>
        <a:sysClr val="windowText" lastClr="000000"/>
      </a:dk1>
      <a:lt1>
        <a:srgbClr val="FFFFFF"/>
      </a:lt1>
      <a:dk2>
        <a:srgbClr val="411F27"/>
      </a:dk2>
      <a:lt2>
        <a:srgbClr val="ADC2C7"/>
      </a:lt2>
      <a:accent1>
        <a:srgbClr val="822433"/>
      </a:accent1>
      <a:accent2>
        <a:srgbClr val="E37222"/>
      </a:accent2>
      <a:accent3>
        <a:srgbClr val="4E161F"/>
      </a:accent3>
      <a:accent4>
        <a:srgbClr val="C00000"/>
      </a:accent4>
      <a:accent5>
        <a:srgbClr val="FF4040"/>
      </a:accent5>
      <a:accent6>
        <a:srgbClr val="000000"/>
      </a:accent6>
      <a:hlink>
        <a:srgbClr val="0000FF"/>
      </a:hlink>
      <a:folHlink>
        <a:srgbClr val="800080"/>
      </a:folHlink>
    </a:clrScheme>
    <a:fontScheme name="Aria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lIns="72000" tIns="72000" rIns="72000" bIns="72000" rtlCol="0" anchor="ctr"/>
      <a:lstStyle>
        <a:defPPr algn="ctr"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Blank.potx" id="{B6E132A5-DA0B-4316-9FD5-999C043CDA5E}" vid="{FA44E69A-D792-473E-ABF5-BEEEDBAC2C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RegionNordjylland_Rød">
    <a:dk1>
      <a:sysClr val="windowText" lastClr="000000"/>
    </a:dk1>
    <a:lt1>
      <a:srgbClr val="FFFFFF"/>
    </a:lt1>
    <a:dk2>
      <a:srgbClr val="411F27"/>
    </a:dk2>
    <a:lt2>
      <a:srgbClr val="ADC2C7"/>
    </a:lt2>
    <a:accent1>
      <a:srgbClr val="822433"/>
    </a:accent1>
    <a:accent2>
      <a:srgbClr val="E37222"/>
    </a:accent2>
    <a:accent3>
      <a:srgbClr val="4E161F"/>
    </a:accent3>
    <a:accent4>
      <a:srgbClr val="C00000"/>
    </a:accent4>
    <a:accent5>
      <a:srgbClr val="FF4040"/>
    </a:accent5>
    <a:accent6>
      <a:srgbClr val="000000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395</TotalTime>
  <Words>327</Words>
  <Application>Microsoft Office PowerPoint</Application>
  <PresentationFormat>Widescreen</PresentationFormat>
  <Paragraphs>101</Paragraphs>
  <Slides>20</Slides>
  <Notes>20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2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20</vt:i4>
      </vt:variant>
    </vt:vector>
  </HeadingPairs>
  <TitlesOfParts>
    <vt:vector size="23" baseType="lpstr">
      <vt:lpstr>Arial</vt:lpstr>
      <vt:lpstr>Calibri</vt:lpstr>
      <vt:lpstr>Blank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Company>Region Nordjylland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Stine Ødum Sørensen</dc:creator>
  <cp:lastModifiedBy>Stine Ødum Sørensen</cp:lastModifiedBy>
  <cp:revision>22</cp:revision>
  <cp:lastPrinted>2016-04-21T06:30:30Z</cp:lastPrinted>
  <dcterms:created xsi:type="dcterms:W3CDTF">2019-08-21T07:59:48Z</dcterms:created>
  <dcterms:modified xsi:type="dcterms:W3CDTF">2019-08-22T05:26:41Z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:">
    <vt:lpwstr>www.skabelon.dk</vt:lpwstr>
  </property>
  <property fmtid="{D5CDD505-2E9C-101B-9397-08002B2CF9AE}" pid="3" name="ArtworkDefinitionTemplate">
    <vt:lpwstr>Presentation</vt:lpwstr>
  </property>
  <property fmtid="{D5CDD505-2E9C-101B-9397-08002B2CF9AE}" pid="4" name="HelpDocument">
    <vt:lpwstr>Region Nordjylland.html</vt:lpwstr>
  </property>
  <property fmtid="{D5CDD505-2E9C-101B-9397-08002B2CF9AE}" pid="5" name="RunSetTextContentFromTag">
    <vt:lpwstr>True</vt:lpwstr>
  </property>
  <property fmtid="{D5CDD505-2E9C-101B-9397-08002B2CF9AE}" pid="6" name="DocumentInfoFinished">
    <vt:lpwstr>True</vt:lpwstr>
  </property>
</Properties>
</file>